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CE"/>
          </a:solidFill>
        </a:fill>
      </a:tcStyle>
    </a:wholeTbl>
    <a:band2H>
      <a:tcTxStyle/>
      <a:tcStyle>
        <a:tcBdr/>
        <a:fill>
          <a:solidFill>
            <a:srgbClr val="E6EA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3CC"/>
          </a:solidFill>
        </a:fill>
      </a:tcStyle>
    </a:wholeTbl>
    <a:band2H>
      <a:tcTxStyle/>
      <a:tcStyle>
        <a:tcBdr/>
        <a:fill>
          <a:solidFill>
            <a:srgbClr val="FCEA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6E8"/>
          </a:solidFill>
        </a:fill>
      </a:tcStyle>
    </a:wholeTbl>
    <a:band2H>
      <a:tcTxStyle/>
      <a:tcStyle>
        <a:tcBdr/>
        <a:fill>
          <a:solidFill>
            <a:srgbClr val="FCFB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7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Calibri"/>
        <a:ea typeface="Calibri"/>
        <a:cs typeface="Calibri"/>
        <a:sym typeface="Calibri"/>
      </a:defRPr>
    </a:lvl1pPr>
    <a:lvl2pPr indent="228600" defTabSz="457200" latinLnBrk="0">
      <a:defRPr sz="1200">
        <a:latin typeface="Calibri"/>
        <a:ea typeface="Calibri"/>
        <a:cs typeface="Calibri"/>
        <a:sym typeface="Calibri"/>
      </a:defRPr>
    </a:lvl2pPr>
    <a:lvl3pPr indent="457200" defTabSz="457200" latinLnBrk="0">
      <a:defRPr sz="1200">
        <a:latin typeface="Calibri"/>
        <a:ea typeface="Calibri"/>
        <a:cs typeface="Calibri"/>
        <a:sym typeface="Calibri"/>
      </a:defRPr>
    </a:lvl3pPr>
    <a:lvl4pPr indent="685800" defTabSz="457200" latinLnBrk="0">
      <a:defRPr sz="1200">
        <a:latin typeface="Calibri"/>
        <a:ea typeface="Calibri"/>
        <a:cs typeface="Calibri"/>
        <a:sym typeface="Calibri"/>
      </a:defRPr>
    </a:lvl4pPr>
    <a:lvl5pPr indent="914400" defTabSz="457200" latinLnBrk="0">
      <a:defRPr sz="1200">
        <a:latin typeface="Calibri"/>
        <a:ea typeface="Calibri"/>
        <a:cs typeface="Calibri"/>
        <a:sym typeface="Calibri"/>
      </a:defRPr>
    </a:lvl5pPr>
    <a:lvl6pPr indent="1143000" defTabSz="457200" latinLnBrk="0">
      <a:defRPr sz="1200">
        <a:latin typeface="Calibri"/>
        <a:ea typeface="Calibri"/>
        <a:cs typeface="Calibri"/>
        <a:sym typeface="Calibri"/>
      </a:defRPr>
    </a:lvl6pPr>
    <a:lvl7pPr indent="1371600" defTabSz="457200" latinLnBrk="0">
      <a:defRPr sz="1200">
        <a:latin typeface="Calibri"/>
        <a:ea typeface="Calibri"/>
        <a:cs typeface="Calibri"/>
        <a:sym typeface="Calibri"/>
      </a:defRPr>
    </a:lvl7pPr>
    <a:lvl8pPr indent="1600200" defTabSz="457200" latinLnBrk="0">
      <a:defRPr sz="1200">
        <a:latin typeface="Calibri"/>
        <a:ea typeface="Calibri"/>
        <a:cs typeface="Calibri"/>
        <a:sym typeface="Calibri"/>
      </a:defRPr>
    </a:lvl8pPr>
    <a:lvl9pPr indent="1828800" defTabSz="4572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tock_000048488672_Full.jpg"/>
          <p:cNvPicPr>
            <a:picLocks noChangeAspect="1"/>
          </p:cNvPicPr>
          <p:nvPr/>
        </p:nvPicPr>
        <p:blipFill>
          <a:blip r:embed="rId2">
            <a:extLst/>
          </a:blip>
          <a:srcRect r="11241"/>
          <a:stretch>
            <a:fillRect/>
          </a:stretch>
        </p:blipFill>
        <p:spPr>
          <a:xfrm>
            <a:off x="0" y="-5523"/>
            <a:ext cx="9144096" cy="686901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 userDrawn="1"/>
        </p:nvSpPr>
        <p:spPr>
          <a:xfrm>
            <a:off x="5912" y="-10478"/>
            <a:ext cx="9144001" cy="6878956"/>
          </a:xfrm>
          <a:prstGeom prst="rect">
            <a:avLst/>
          </a:prstGeom>
          <a:gradFill>
            <a:gsLst>
              <a:gs pos="0">
                <a:schemeClr val="accent1">
                  <a:lumOff val="-4078"/>
                  <a:alpha val="65504"/>
                </a:schemeClr>
              </a:gs>
              <a:gs pos="100000">
                <a:schemeClr val="accent1">
                  <a:alpha val="65504"/>
                </a:schemeClr>
              </a:gs>
            </a:gsLst>
            <a:lin ang="1814597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Stock_000048488672_Full.jpg"/>
          <p:cNvPicPr>
            <a:picLocks noChangeAspect="1"/>
          </p:cNvPicPr>
          <p:nvPr/>
        </p:nvPicPr>
        <p:blipFill>
          <a:blip r:embed="rId2">
            <a:extLst/>
          </a:blip>
          <a:srcRect r="11241"/>
          <a:stretch>
            <a:fillRect/>
          </a:stretch>
        </p:blipFill>
        <p:spPr>
          <a:xfrm>
            <a:off x="0" y="-5523"/>
            <a:ext cx="9144096" cy="686901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5912" y="-10478"/>
            <a:ext cx="9144001" cy="6878956"/>
          </a:xfrm>
          <a:prstGeom prst="rect">
            <a:avLst/>
          </a:prstGeom>
          <a:gradFill>
            <a:gsLst>
              <a:gs pos="0">
                <a:schemeClr val="accent1">
                  <a:lumOff val="-4078"/>
                  <a:alpha val="65504"/>
                </a:schemeClr>
              </a:gs>
              <a:gs pos="100000">
                <a:schemeClr val="accent1">
                  <a:alpha val="65504"/>
                </a:schemeClr>
              </a:gs>
            </a:gsLst>
            <a:lin ang="1814597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45066" y="717952"/>
            <a:ext cx="7772401" cy="7865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745066" y="1578599"/>
            <a:ext cx="7824955" cy="78652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>
              <a:spcBef>
                <a:spcPts val="300"/>
              </a:spcBef>
              <a:defRPr sz="1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>
              <a:spcBef>
                <a:spcPts val="300"/>
              </a:spcBef>
              <a:defRPr sz="1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>
              <a:spcBef>
                <a:spcPts val="300"/>
              </a:spcBef>
              <a:defRPr sz="1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>
              <a:spcBef>
                <a:spcPts val="300"/>
              </a:spcBef>
              <a:defRPr sz="14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/>
          <p:nvPr/>
        </p:nvSpPr>
        <p:spPr>
          <a:xfrm>
            <a:off x="745066" y="1429700"/>
            <a:ext cx="7772401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" name="TPF_Full_Logo_rev.pdf"/>
          <p:cNvPicPr>
            <a:picLocks noChangeAspect="1"/>
          </p:cNvPicPr>
          <p:nvPr/>
        </p:nvPicPr>
        <p:blipFill>
          <a:blip r:embed="rId3">
            <a:alphaModFix amt="17452"/>
            <a:extLst/>
          </a:blip>
          <a:srcRect r="88610" b="3138"/>
          <a:stretch>
            <a:fillRect/>
          </a:stretch>
        </p:blipFill>
        <p:spPr>
          <a:xfrm>
            <a:off x="6035278" y="1277143"/>
            <a:ext cx="3108744" cy="558076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C122ECA9-0B7B-4352-AD9A-523ADD3181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6995-BE29-4F35-8A77-2AAFA6BC8E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6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116981"/>
            <a:ext cx="7772400" cy="83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7772400" cy="4619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TPF_LOGO_RGB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6550" y="244204"/>
            <a:ext cx="495301" cy="6264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925871" y="6521608"/>
            <a:ext cx="223356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Ralewa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1"/>
          </a:solidFill>
          <a:uFillTx/>
          <a:latin typeface="Kreon Bold"/>
          <a:ea typeface="Kreon Bold"/>
          <a:cs typeface="Kreon Bold"/>
          <a:sym typeface="Kreon Bold"/>
        </a:defRPr>
      </a:lvl9pPr>
    </p:titleStyle>
    <p:bodyStyle>
      <a:lvl1pPr marL="0" marR="0" indent="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1pPr>
      <a:lvl2pPr marL="0" marR="0" indent="457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2pPr>
      <a:lvl3pPr marL="0" marR="0" indent="9144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3pPr>
      <a:lvl4pPr marL="0" marR="0" indent="1371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4pPr>
      <a:lvl5pPr marL="0" marR="0" indent="1828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5pPr>
      <a:lvl6pPr marL="0" marR="0" indent="22860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6pPr>
      <a:lvl7pPr marL="0" marR="0" indent="2743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7pPr>
      <a:lvl8pPr marL="0" marR="0" indent="32004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8pPr>
      <a:lvl9pPr marL="0" marR="0" indent="3657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888888"/>
          </a:solidFill>
          <a:uFillTx/>
          <a:latin typeface="Kreon Light"/>
          <a:ea typeface="Kreon Light"/>
          <a:cs typeface="Kreon Light"/>
          <a:sym typeface="Kreon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25" y="1929254"/>
            <a:ext cx="2371550" cy="2999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Stock_000048488672_Full.jpg"/>
          <p:cNvPicPr>
            <a:picLocks noChangeAspect="1"/>
          </p:cNvPicPr>
          <p:nvPr/>
        </p:nvPicPr>
        <p:blipFill>
          <a:blip r:embed="rId2">
            <a:extLst/>
          </a:blip>
          <a:srcRect r="11241"/>
          <a:stretch>
            <a:fillRect/>
          </a:stretch>
        </p:blipFill>
        <p:spPr>
          <a:xfrm>
            <a:off x="0" y="-5523"/>
            <a:ext cx="9144096" cy="68690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3"/>
          <p:cNvSpPr/>
          <p:nvPr/>
        </p:nvSpPr>
        <p:spPr>
          <a:xfrm>
            <a:off x="5912" y="-10478"/>
            <a:ext cx="9144001" cy="6878956"/>
          </a:xfrm>
          <a:prstGeom prst="rect">
            <a:avLst/>
          </a:prstGeom>
          <a:gradFill>
            <a:gsLst>
              <a:gs pos="0">
                <a:schemeClr val="accent1">
                  <a:lumOff val="-4078"/>
                  <a:alpha val="65504"/>
                </a:schemeClr>
              </a:gs>
              <a:gs pos="100000">
                <a:schemeClr val="accent1">
                  <a:alpha val="65504"/>
                </a:schemeClr>
              </a:gs>
            </a:gsLst>
            <a:lin ang="1814597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25" y="1929254"/>
            <a:ext cx="2371550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Stock_000048488672_Full.jpg"/>
          <p:cNvPicPr>
            <a:picLocks noChangeAspect="1"/>
          </p:cNvPicPr>
          <p:nvPr/>
        </p:nvPicPr>
        <p:blipFill>
          <a:blip r:embed="rId2">
            <a:extLst/>
          </a:blip>
          <a:srcRect r="11241"/>
          <a:stretch>
            <a:fillRect/>
          </a:stretch>
        </p:blipFill>
        <p:spPr>
          <a:xfrm>
            <a:off x="0" y="-5523"/>
            <a:ext cx="9144096" cy="68690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3"/>
          <p:cNvSpPr/>
          <p:nvPr/>
        </p:nvSpPr>
        <p:spPr>
          <a:xfrm>
            <a:off x="5912" y="-10478"/>
            <a:ext cx="9144001" cy="6878956"/>
          </a:xfrm>
          <a:prstGeom prst="rect">
            <a:avLst/>
          </a:prstGeom>
          <a:gradFill>
            <a:gsLst>
              <a:gs pos="0">
                <a:schemeClr val="accent1">
                  <a:lumOff val="-4078"/>
                  <a:alpha val="65504"/>
                </a:schemeClr>
              </a:gs>
              <a:gs pos="100000">
                <a:schemeClr val="accent1">
                  <a:alpha val="65504"/>
                </a:schemeClr>
              </a:gs>
            </a:gsLst>
            <a:lin ang="18145978"/>
          </a:gra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16" y="522827"/>
            <a:ext cx="2297755" cy="2906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6186" y="2020618"/>
            <a:ext cx="3241141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b="1" dirty="0">
                <a:solidFill>
                  <a:srgbClr val="EFE9BF"/>
                </a:solidFill>
                <a:latin typeface="Kreon" panose="02000506000000020004" pitchFamily="2" charset="0"/>
              </a:rPr>
              <a:t>It will be like a tree firmly planted by streams of water, which yields its fruit in its season. And its leaf does not wither; And in whatever it does it prospers.  </a:t>
            </a:r>
            <a:endParaRPr lang="en-US" sz="2800" b="1" dirty="0">
              <a:solidFill>
                <a:srgbClr val="EFE9BF"/>
              </a:solidFill>
              <a:latin typeface="Kreon" panose="02000506000000020004" pitchFamily="2" charset="0"/>
            </a:endParaRPr>
          </a:p>
          <a:p>
            <a:pPr algn="r"/>
            <a:r>
              <a:rPr lang="en-US" sz="2800" i="1" dirty="0" smtClean="0">
                <a:solidFill>
                  <a:srgbClr val="EFE9BF"/>
                </a:solidFill>
                <a:latin typeface="Kreon" panose="02000506000000020004" pitchFamily="2" charset="0"/>
              </a:rPr>
              <a:t>Psalm </a:t>
            </a:r>
            <a:r>
              <a:rPr lang="en-US" sz="2800" i="1" dirty="0">
                <a:solidFill>
                  <a:srgbClr val="EFE9BF"/>
                </a:solidFill>
                <a:latin typeface="Kreon" panose="02000506000000020004" pitchFamily="2" charset="0"/>
              </a:rPr>
              <a:t>1:3 </a:t>
            </a:r>
            <a:endParaRPr kumimoji="0" lang="en-US" sz="2800" b="0" i="1" u="none" strike="noStrike" cap="none" spc="0" normalizeH="0" baseline="0" dirty="0">
              <a:ln>
                <a:noFill/>
              </a:ln>
              <a:solidFill>
                <a:srgbClr val="EFE9BF"/>
              </a:solidFill>
              <a:effectLst/>
              <a:uFillTx/>
              <a:latin typeface="Kreon" panose="02000506000000020004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845"/>
      </a:accent1>
      <a:accent2>
        <a:srgbClr val="6D6461"/>
      </a:accent2>
      <a:accent3>
        <a:srgbClr val="F06D2D"/>
      </a:accent3>
      <a:accent4>
        <a:srgbClr val="13435B"/>
      </a:accent4>
      <a:accent5>
        <a:srgbClr val="AB3127"/>
      </a:accent5>
      <a:accent6>
        <a:srgbClr val="EFE9B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aleway"/>
        <a:ea typeface="Raleway"/>
        <a:cs typeface="Raleway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845"/>
      </a:accent1>
      <a:accent2>
        <a:srgbClr val="6D6461"/>
      </a:accent2>
      <a:accent3>
        <a:srgbClr val="F06D2D"/>
      </a:accent3>
      <a:accent4>
        <a:srgbClr val="13435B"/>
      </a:accent4>
      <a:accent5>
        <a:srgbClr val="AB3127"/>
      </a:accent5>
      <a:accent6>
        <a:srgbClr val="EFE9B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aleway"/>
        <a:ea typeface="Raleway"/>
        <a:cs typeface="Raleway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38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Kreon</vt:lpstr>
      <vt:lpstr>Kreon Bold</vt:lpstr>
      <vt:lpstr>Kreon Light</vt:lpstr>
      <vt:lpstr>Raleway</vt:lpstr>
      <vt:lpstr>Raleway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Posewitz</dc:creator>
  <cp:lastModifiedBy>Kristi Posewitz</cp:lastModifiedBy>
  <cp:revision>2</cp:revision>
  <dcterms:modified xsi:type="dcterms:W3CDTF">2016-10-06T20:10:29Z</dcterms:modified>
</cp:coreProperties>
</file>